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8" r:id="rId3"/>
    <p:sldId id="259" r:id="rId4"/>
    <p:sldId id="260" r:id="rId5"/>
    <p:sldId id="257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>
        <p:scale>
          <a:sx n="67" d="100"/>
          <a:sy n="67" d="100"/>
        </p:scale>
        <p:origin x="610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090E2-5272-4F6A-B45F-E135943431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FAKE NEWS DETECTION</a:t>
            </a:r>
            <a:br>
              <a:rPr lang="en-US" dirty="0"/>
            </a:br>
            <a:br>
              <a:rPr lang="en-US" dirty="0"/>
            </a:br>
            <a:r>
              <a:rPr lang="en-US" sz="3600" dirty="0"/>
              <a:t>APPLIED DEEP LEARNING</a:t>
            </a:r>
            <a:endParaRPr lang="en-AT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4E49B5-A33B-4A80-91D6-C6BC6C0F0A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ALEKSANDAR JANKOVIC</a:t>
            </a:r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1046211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10905976" cy="16511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539DDB-DDF2-4299-B10E-8BD8E8AC6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754" y="1087374"/>
            <a:ext cx="8983489" cy="1000978"/>
          </a:xfrm>
        </p:spPr>
        <p:txBody>
          <a:bodyPr>
            <a:normAutofit/>
          </a:bodyPr>
          <a:lstStyle/>
          <a:p>
            <a:r>
              <a:rPr lang="en-US" dirty="0"/>
              <a:t>WHAT IS FAKE NEWS?</a:t>
            </a:r>
            <a:endParaRPr lang="en-AT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4533" y="758952"/>
            <a:ext cx="1185379" cy="1651133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" y="2526526"/>
            <a:ext cx="1169701" cy="3563378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79019" y="2526526"/>
            <a:ext cx="10920893" cy="3563377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981FA8-FF1E-4A08-997C-29CC82393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753" y="2535446"/>
            <a:ext cx="8983489" cy="355445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The term is self-explaining.</a:t>
            </a:r>
          </a:p>
          <a:p>
            <a:r>
              <a:rPr lang="en-US" dirty="0">
                <a:solidFill>
                  <a:schemeClr val="tx1"/>
                </a:solidFill>
              </a:rPr>
              <a:t>Different types of fake news: political, religious, just for fun, …</a:t>
            </a:r>
          </a:p>
          <a:p>
            <a:r>
              <a:rPr lang="en-US" dirty="0">
                <a:solidFill>
                  <a:schemeClr val="tx1"/>
                </a:solidFill>
              </a:rPr>
              <a:t>Goal: to mislead in order to damage a community or person, create chaos and gain financially or politically.</a:t>
            </a:r>
            <a:endParaRPr lang="en-AT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2881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5DB23C2B-2054-4D8B-9E98-9190F8E0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9">
            <a:extLst>
              <a:ext uri="{FF2B5EF4-FFF2-40B4-BE49-F238E27FC236}">
                <a16:creationId xmlns:a16="http://schemas.microsoft.com/office/drawing/2014/main" id="{8797B5BC-9873-45F9-97D6-298FB5AF0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762000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0A2DFE-972C-4B8A-B4E8-E5E7C3100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60" y="1683144"/>
            <a:ext cx="2774922" cy="3491712"/>
          </a:xfrm>
        </p:spPr>
        <p:txBody>
          <a:bodyPr>
            <a:normAutofit/>
          </a:bodyPr>
          <a:lstStyle/>
          <a:p>
            <a:r>
              <a:rPr lang="en-US" dirty="0"/>
              <a:t>SOLUTIONS?</a:t>
            </a:r>
            <a:endParaRPr lang="en-A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3C400-44F8-427D-B05D-071CA08C3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1606" y="1683143"/>
            <a:ext cx="6627377" cy="349171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Alvaro </a:t>
            </a:r>
            <a:r>
              <a:rPr lang="en-US" dirty="0" err="1"/>
              <a:t>Ibrain</a:t>
            </a:r>
            <a:r>
              <a:rPr lang="en-US" dirty="0"/>
              <a:t> </a:t>
            </a:r>
            <a:r>
              <a:rPr lang="en-US" dirty="0" err="1"/>
              <a:t>Rodrguez</a:t>
            </a:r>
            <a:r>
              <a:rPr lang="en-US" dirty="0"/>
              <a:t> and Lara </a:t>
            </a:r>
            <a:r>
              <a:rPr lang="en-US" dirty="0" err="1"/>
              <a:t>Lloret</a:t>
            </a:r>
            <a:r>
              <a:rPr lang="en-US" dirty="0"/>
              <a:t> Iglesias. Fake news detection using deep learning, 2019.</a:t>
            </a:r>
          </a:p>
          <a:p>
            <a:pPr lvl="1"/>
            <a:r>
              <a:rPr lang="en-US" dirty="0"/>
              <a:t>CNN (94% accuracy), LSTM (91% accuracy)</a:t>
            </a:r>
          </a:p>
          <a:p>
            <a:pPr lvl="1"/>
            <a:r>
              <a:rPr lang="en-US" dirty="0"/>
              <a:t>BERT (98% accuracy)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Yang </a:t>
            </a:r>
            <a:r>
              <a:rPr lang="en-US" dirty="0" err="1"/>
              <a:t>Yang</a:t>
            </a:r>
            <a:r>
              <a:rPr lang="en-US" dirty="0"/>
              <a:t>, Lei Zheng, Jiawei Zhang, </a:t>
            </a:r>
            <a:r>
              <a:rPr lang="en-US" dirty="0" err="1"/>
              <a:t>Qingcai</a:t>
            </a:r>
            <a:r>
              <a:rPr lang="en-US" dirty="0"/>
              <a:t> Cui, </a:t>
            </a:r>
            <a:r>
              <a:rPr lang="en-US" dirty="0" err="1"/>
              <a:t>Zhoujun</a:t>
            </a:r>
            <a:r>
              <a:rPr lang="en-US" dirty="0"/>
              <a:t> Li, and Philip S. Yu. </a:t>
            </a:r>
            <a:r>
              <a:rPr lang="en-US" dirty="0" err="1"/>
              <a:t>Ti-cnn</a:t>
            </a:r>
            <a:r>
              <a:rPr lang="en-US" dirty="0"/>
              <a:t>: Convolutional neural networks for fake news detection, 2018.</a:t>
            </a:r>
          </a:p>
          <a:p>
            <a:pPr lvl="1"/>
            <a:r>
              <a:rPr lang="en-US" dirty="0"/>
              <a:t>CNN (93% accuracy)</a:t>
            </a:r>
            <a:endParaRPr lang="en-AT" dirty="0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665C2FCD-09A4-4B4B-AA73-F330DFE91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90517" y="1056875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8968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5DB23C2B-2054-4D8B-9E98-9190F8E0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797B5BC-9873-45F9-97D6-298FB5AF0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762000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779E79-481A-4869-A104-8B2B06B01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60" y="1683144"/>
            <a:ext cx="2774922" cy="3491712"/>
          </a:xfrm>
        </p:spPr>
        <p:txBody>
          <a:bodyPr>
            <a:normAutofit/>
          </a:bodyPr>
          <a:lstStyle/>
          <a:p>
            <a:r>
              <a:rPr lang="en-US"/>
              <a:t>WHAT DID I DO?</a:t>
            </a:r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7AEF6-B210-4B5B-8F53-0400088B9E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1606" y="1683143"/>
            <a:ext cx="6627377" cy="349171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Re-implemented the work of Rodriguez and Iglesias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Based on 1., created, trained and tested a new CNN model.</a:t>
            </a:r>
          </a:p>
          <a:p>
            <a:pPr marL="960120" lvl="1" indent="-457200">
              <a:buFont typeface="+mj-lt"/>
              <a:buAutoNum type="arabicPeriod"/>
            </a:pPr>
            <a:r>
              <a:rPr lang="en-US" dirty="0"/>
              <a:t>Slightly improvement in accuracy: 95%</a:t>
            </a: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665C2FCD-09A4-4B4B-AA73-F330DFE91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90517" y="1056875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09103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4qmpUg5Zi2">
            <a:hlinkClick r:id="" action="ppaction://media"/>
            <a:extLst>
              <a:ext uri="{FF2B5EF4-FFF2-40B4-BE49-F238E27FC236}">
                <a16:creationId xmlns:a16="http://schemas.microsoft.com/office/drawing/2014/main" id="{79EEFB7E-CEDF-4514-A0E6-15CBCF1FBEF2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1375" y="643467"/>
            <a:ext cx="1026924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9055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rame">
  <a:themeElements>
    <a:clrScheme name="Fra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39D77354-939E-4A26-AE51-B3F9618B14B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165</Words>
  <Application>Microsoft Office PowerPoint</Application>
  <PresentationFormat>Widescreen</PresentationFormat>
  <Paragraphs>16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Corbel</vt:lpstr>
      <vt:lpstr>Wingdings 2</vt:lpstr>
      <vt:lpstr>Frame</vt:lpstr>
      <vt:lpstr>FAKE NEWS DETECTION  APPLIED DEEP LEARNING</vt:lpstr>
      <vt:lpstr>WHAT IS FAKE NEWS?</vt:lpstr>
      <vt:lpstr>SOLUTIONS?</vt:lpstr>
      <vt:lpstr>WHAT DID I DO?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NEWS DETECTION  APPLIED DEEP LEARNING</dc:title>
  <dc:creator>a.jankovic1993@gmail.com</dc:creator>
  <cp:lastModifiedBy>a.jankovic1993@gmail.com</cp:lastModifiedBy>
  <cp:revision>6</cp:revision>
  <dcterms:created xsi:type="dcterms:W3CDTF">2020-01-22T18:27:17Z</dcterms:created>
  <dcterms:modified xsi:type="dcterms:W3CDTF">2020-01-22T20:52:15Z</dcterms:modified>
</cp:coreProperties>
</file>